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A47BDA1-FF7D-4291-B905-EC59F13DD9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Fašiangy - </a:t>
            </a:r>
            <a:r>
              <a:rPr lang="sk-SK" dirty="0" err="1"/>
              <a:t>MAsky</a:t>
            </a: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060B0F08-9C5C-4CB1-9D8E-F6CAC350AA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Masky 1. oddelenia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5AE10D26-A6C2-4586-B044-FA4F4696A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4351" y="124288"/>
            <a:ext cx="3991409" cy="2823098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690DCC5B-D60A-45FD-9A8A-C72FB63D0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9632">
            <a:off x="8537358" y="4234648"/>
            <a:ext cx="3195961" cy="2396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50571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BDC00D3-8EEF-46C0-9C05-0E4FBAF08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Fašiangy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ADD69886-9683-4A9C-ABD1-63B77A23B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3502161" cy="3450613"/>
          </a:xfrm>
        </p:spPr>
        <p:txBody>
          <a:bodyPr>
            <a:normAutofit fontScale="92500"/>
          </a:bodyPr>
          <a:lstStyle/>
          <a:p>
            <a:r>
              <a:rPr lang="sk-SK" sz="2800" dirty="0"/>
              <a:t>Tradície Fašiangov si </a:t>
            </a:r>
            <a:br>
              <a:rPr lang="sk-SK" sz="2800" dirty="0"/>
            </a:br>
            <a:r>
              <a:rPr lang="sk-SK" sz="2800" dirty="0"/>
              <a:t>I. oddelenie ŠKD (1. A </a:t>
            </a:r>
            <a:r>
              <a:rPr lang="sk-SK" sz="2800" dirty="0" err="1"/>
              <a:t>a</a:t>
            </a:r>
            <a:r>
              <a:rPr lang="sk-SK" sz="2800" dirty="0"/>
              <a:t> II. B) pripomenulo pesničkami a zhotovením karnevalových masiek. 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17CF257E-B1C2-40EC-8D3E-26389B334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417" y="1418207"/>
            <a:ext cx="6282432" cy="471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9288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xmlns="" id="{804A4A25-C641-4D27-B0E3-01B1E82D678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437313" y="1133475"/>
            <a:ext cx="5754687" cy="4316413"/>
          </a:xfr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B386BD9F-7488-4871-A9D5-DF52FB444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06" y="1133827"/>
            <a:ext cx="5755689" cy="431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6702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6E3E6C4-B584-45D7-B1B1-B6F77645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0070C0"/>
                </a:solidFill>
              </a:rPr>
              <a:t>Ďakujem za pozornosť!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BB21990-2309-434E-8ACC-8B3D77511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Prezentáciu pripravil: Monika </a:t>
            </a:r>
            <a:r>
              <a:rPr lang="sk-SK" dirty="0" err="1"/>
              <a:t>Jarábeková</a:t>
            </a:r>
            <a:endParaRPr lang="sk-SK" dirty="0"/>
          </a:p>
          <a:p>
            <a:r>
              <a:rPr lang="sk-SK" dirty="0"/>
              <a:t>Text, masky: Margita Banášová</a:t>
            </a:r>
          </a:p>
        </p:txBody>
      </p:sp>
    </p:spTree>
    <p:extLst>
      <p:ext uri="{BB962C8B-B14F-4D97-AF65-F5344CB8AC3E}">
        <p14:creationId xmlns:p14="http://schemas.microsoft.com/office/powerpoint/2010/main" xmlns="" val="1505200577"/>
      </p:ext>
    </p:extLst>
  </p:cSld>
  <p:clrMapOvr>
    <a:masterClrMapping/>
  </p:clrMapOvr>
</p:sld>
</file>

<file path=ppt/theme/theme1.xml><?xml version="1.0" encoding="utf-8"?>
<a:theme xmlns:a="http://schemas.openxmlformats.org/drawingml/2006/main" name="Galéri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TM10001114[[fn=Galéria]]</Template>
  <TotalTime>9</TotalTime>
  <Words>26</Words>
  <Application>Microsoft Office PowerPoint</Application>
  <PresentationFormat>Vlastná</PresentationFormat>
  <Paragraphs>7</Paragraphs>
  <Slides>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4</vt:i4>
      </vt:variant>
    </vt:vector>
  </HeadingPairs>
  <TitlesOfParts>
    <vt:vector size="5" baseType="lpstr">
      <vt:lpstr>Galéria</vt:lpstr>
      <vt:lpstr>Fašiangy - MAsky</vt:lpstr>
      <vt:lpstr>Fašiangy</vt:lpstr>
      <vt:lpstr>Snímka 3</vt:lpstr>
      <vt:lpstr>Ďakujem za pozornosť!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Fašiangy - MAsky</dc:title>
  <dc:creator>monca</dc:creator>
  <cp:lastModifiedBy>škola</cp:lastModifiedBy>
  <cp:revision>3</cp:revision>
  <dcterms:created xsi:type="dcterms:W3CDTF">2020-01-14T19:52:45Z</dcterms:created>
  <dcterms:modified xsi:type="dcterms:W3CDTF">2020-01-15T09:16:08Z</dcterms:modified>
</cp:coreProperties>
</file>